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376" y="-10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ous-titre 3"/>
          <p:cNvSpPr>
            <a:spLocks noGrp="1"/>
          </p:cNvSpPr>
          <p:nvPr>
            <p:ph type="subTitle" idx="1" hasCustomPrompt="1"/>
          </p:nvPr>
        </p:nvSpPr>
        <p:spPr>
          <a:xfrm>
            <a:off x="1839613" y="3326347"/>
            <a:ext cx="6400800" cy="559854"/>
          </a:xfrm>
        </p:spPr>
        <p:txBody>
          <a:bodyPr>
            <a:normAutofit fontScale="6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GB" sz="2900" b="1" dirty="0" smtClean="0">
                <a:solidFill>
                  <a:schemeClr val="tx1"/>
                </a:solidFill>
              </a:rPr>
              <a:t>Coordination </a:t>
            </a:r>
            <a:r>
              <a:rPr lang="en-GB" sz="2900" b="1" dirty="0">
                <a:solidFill>
                  <a:schemeClr val="tx1"/>
                </a:solidFill>
              </a:rPr>
              <a:t>and </a:t>
            </a:r>
            <a:r>
              <a:rPr lang="en-GB" sz="2900" b="1" dirty="0" smtClean="0">
                <a:solidFill>
                  <a:schemeClr val="tx1"/>
                </a:solidFill>
              </a:rPr>
              <a:t>Policy Development </a:t>
            </a:r>
            <a:r>
              <a:rPr lang="en-GB" sz="2900" b="1" dirty="0">
                <a:solidFill>
                  <a:schemeClr val="tx1"/>
                </a:solidFill>
              </a:rPr>
              <a:t>in </a:t>
            </a:r>
            <a:r>
              <a:rPr lang="en-GB" sz="2900" b="1" dirty="0" smtClean="0">
                <a:solidFill>
                  <a:schemeClr val="tx1"/>
                </a:solidFill>
              </a:rPr>
              <a:t>Preparation </a:t>
            </a:r>
            <a:r>
              <a:rPr lang="en-GB" sz="2900" b="1" dirty="0">
                <a:solidFill>
                  <a:schemeClr val="tx1"/>
                </a:solidFill>
              </a:rPr>
              <a:t>for a </a:t>
            </a:r>
            <a:r>
              <a:rPr lang="en-GB" sz="2900" b="1" dirty="0" smtClean="0">
                <a:solidFill>
                  <a:srgbClr val="16803F"/>
                </a:solidFill>
              </a:rPr>
              <a:t>European Open Biodiversity Knowledge Management </a:t>
            </a:r>
            <a:r>
              <a:rPr lang="en-GB" sz="2900" b="1" dirty="0" smtClean="0">
                <a:solidFill>
                  <a:srgbClr val="16803F"/>
                </a:solidFill>
              </a:rPr>
              <a:t>System</a:t>
            </a:r>
            <a:endParaRPr lang="en-GB" sz="2900" b="1" dirty="0">
              <a:solidFill>
                <a:srgbClr val="16803F"/>
              </a:solidFill>
            </a:endParaRPr>
          </a:p>
        </p:txBody>
      </p:sp>
      <p:sp>
        <p:nvSpPr>
          <p:cNvPr id="13" name="Titre 4"/>
          <p:cNvSpPr>
            <a:spLocks noGrp="1"/>
          </p:cNvSpPr>
          <p:nvPr>
            <p:ph type="ctrTitle" idx="4294967295" hasCustomPrompt="1"/>
          </p:nvPr>
        </p:nvSpPr>
        <p:spPr>
          <a:xfrm>
            <a:off x="1839613" y="1723634"/>
            <a:ext cx="6400800" cy="1259967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/>
              <a:t>pro-</a:t>
            </a:r>
            <a:r>
              <a:rPr lang="fr-FR" sz="4800" b="1" dirty="0" err="1" smtClean="0"/>
              <a:t>iBiosphere</a:t>
            </a:r>
            <a:endParaRPr lang="fr-FR" sz="4800" b="1" dirty="0"/>
          </a:p>
        </p:txBody>
      </p:sp>
      <p:pic>
        <p:nvPicPr>
          <p:cNvPr id="14" name="Image 13" descr="Capture d’écran 2014-03-11 à 08.24.46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672" y="5693926"/>
            <a:ext cx="5856074" cy="557895"/>
          </a:xfrm>
          <a:prstGeom prst="rect">
            <a:avLst/>
          </a:prstGeom>
        </p:spPr>
      </p:pic>
      <p:grpSp>
        <p:nvGrpSpPr>
          <p:cNvPr id="2" name="Grouper 1"/>
          <p:cNvGrpSpPr/>
          <p:nvPr userDrawn="1"/>
        </p:nvGrpSpPr>
        <p:grpSpPr>
          <a:xfrm>
            <a:off x="3525934" y="6448756"/>
            <a:ext cx="3001867" cy="415498"/>
            <a:chOff x="3094134" y="6448756"/>
            <a:chExt cx="3001867" cy="415498"/>
          </a:xfrm>
        </p:grpSpPr>
        <p:pic>
          <p:nvPicPr>
            <p:cNvPr id="15" name="Image 14" descr="flag_white_high.jpg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94134" y="6474966"/>
              <a:ext cx="543367" cy="359703"/>
            </a:xfrm>
            <a:prstGeom prst="rect">
              <a:avLst/>
            </a:prstGeom>
          </p:spPr>
        </p:pic>
        <p:sp>
          <p:nvSpPr>
            <p:cNvPr id="16" name="ZoneTexte 15"/>
            <p:cNvSpPr txBox="1"/>
            <p:nvPr userDrawn="1"/>
          </p:nvSpPr>
          <p:spPr>
            <a:xfrm>
              <a:off x="3634589" y="6448756"/>
              <a:ext cx="246141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50" dirty="0" smtClean="0">
                  <a:solidFill>
                    <a:srgbClr val="000000"/>
                  </a:solidFill>
                </a:rPr>
                <a:t>Funded by the 7</a:t>
              </a:r>
              <a:r>
                <a:rPr lang="en-GB" sz="1050" baseline="30000" dirty="0" smtClean="0">
                  <a:solidFill>
                    <a:srgbClr val="000000"/>
                  </a:solidFill>
                </a:rPr>
                <a:t>th</a:t>
              </a:r>
              <a:r>
                <a:rPr lang="en-GB" sz="1050" dirty="0" smtClean="0">
                  <a:solidFill>
                    <a:srgbClr val="000000"/>
                  </a:solidFill>
                </a:rPr>
                <a:t> Framework Programme </a:t>
              </a:r>
            </a:p>
            <a:p>
              <a:r>
                <a:rPr lang="en-GB" sz="1050" dirty="0" smtClean="0">
                  <a:solidFill>
                    <a:srgbClr val="000000"/>
                  </a:solidFill>
                </a:rPr>
                <a:t>of the European Union</a:t>
              </a:r>
              <a:endParaRPr lang="en-GB" sz="105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778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0700" y="6465062"/>
            <a:ext cx="4140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100"/>
            </a:lvl1pPr>
          </a:lstStyle>
          <a:p>
            <a:r>
              <a:rPr lang="en-GB" dirty="0" smtClean="0"/>
              <a:t>Coordination and Policy Development in Preparation for a </a:t>
            </a:r>
          </a:p>
          <a:p>
            <a:r>
              <a:rPr lang="en-GB" sz="1050" dirty="0" smtClean="0"/>
              <a:t>European Open Biodiversity Knowledge Management System</a:t>
            </a:r>
            <a:endParaRPr lang="en-GB" sz="1050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943600" y="6465062"/>
            <a:ext cx="1778000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100" b="1"/>
            </a:lvl1pPr>
          </a:lstStyle>
          <a:p>
            <a:r>
              <a:rPr lang="fr-FR" smtClean="0"/>
              <a:t>Grant agreement #312848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828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microsoft.com/office/2007/relationships/hdphoto" Target="../media/hdphoto1.wdp"/><Relationship Id="rId6" Type="http://schemas.openxmlformats.org/officeDocument/2006/relationships/image" Target="../media/image2.png"/><Relationship Id="rId7" Type="http://schemas.microsoft.com/office/2007/relationships/hdphoto" Target="../media/hdphoto2.wdp"/><Relationship Id="rId8" Type="http://schemas.openxmlformats.org/officeDocument/2006/relationships/image" Target="../media/image3.png"/><Relationship Id="rId9" Type="http://schemas.microsoft.com/office/2007/relationships/hdphoto" Target="../media/hdphoto3.wdp"/><Relationship Id="rId1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9119" y="809706"/>
            <a:ext cx="8404880" cy="5378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436307"/>
            <a:ext cx="9144000" cy="421694"/>
          </a:xfrm>
          <a:prstGeom prst="rect">
            <a:avLst/>
          </a:prstGeom>
          <a:solidFill>
            <a:srgbClr val="CBCB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4545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645459"/>
            <a:ext cx="739119" cy="5790848"/>
          </a:xfrm>
          <a:prstGeom prst="rect">
            <a:avLst/>
          </a:prstGeom>
          <a:solidFill>
            <a:srgbClr val="0080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96" b="94268" l="8537" r="93293">
                        <a14:foregroundMark x1="22561" y1="15924" x2="22561" y2="15924"/>
                        <a14:foregroundMark x1="50000" y1="5096" x2="50000" y2="5096"/>
                        <a14:foregroundMark x1="93902" y1="58599" x2="93902" y2="58599"/>
                        <a14:foregroundMark x1="53049" y1="94268" x2="53049" y2="942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75047" y="6457509"/>
            <a:ext cx="372591" cy="35668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459" b="94268" l="8537" r="93293">
                        <a14:foregroundMark x1="43902" y1="4459" x2="43902" y2="4459"/>
                        <a14:foregroundMark x1="84146" y1="78344" x2="84146" y2="78344"/>
                        <a14:foregroundMark x1="60366" y1="92357" x2="60366" y2="92357"/>
                        <a14:foregroundMark x1="54268" y1="94904" x2="54268" y2="94904"/>
                        <a14:foregroundMark x1="93293" y1="50318" x2="93293" y2="503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47639" y="6457509"/>
            <a:ext cx="389294" cy="37267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096" b="94268" l="8537" r="93293">
                        <a14:foregroundMark x1="37805" y1="6369" x2="37805" y2="6369"/>
                        <a14:foregroundMark x1="91463" y1="66242" x2="91463" y2="66242"/>
                        <a14:foregroundMark x1="57317" y1="92994" x2="57317" y2="92994"/>
                        <a14:foregroundMark x1="51829" y1="94904" x2="51829" y2="94904"/>
                        <a14:foregroundMark x1="93293" y1="51592" x2="93293" y2="515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36933" y="6457509"/>
            <a:ext cx="389294" cy="37267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1643" y="87942"/>
            <a:ext cx="2447361" cy="483551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76500" y="0"/>
            <a:ext cx="6467499" cy="637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0700" y="6465062"/>
            <a:ext cx="4140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100"/>
            </a:lvl1pPr>
          </a:lstStyle>
          <a:p>
            <a:r>
              <a:rPr lang="en-GB" dirty="0" smtClean="0"/>
              <a:t>Coordination and Policy Development in Preparation for a </a:t>
            </a:r>
          </a:p>
          <a:p>
            <a:r>
              <a:rPr lang="en-GB" sz="1050" dirty="0" smtClean="0"/>
              <a:t>European Open Biodiversity Knowledge Management System</a:t>
            </a:r>
            <a:endParaRPr lang="en-GB" sz="1050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943600" y="6465062"/>
            <a:ext cx="1778000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100" b="1"/>
            </a:lvl1pPr>
          </a:lstStyle>
          <a:p>
            <a:r>
              <a:rPr lang="fr-FR" smtClean="0"/>
              <a:t>Grant agreement #312848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140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r" defTabSz="4572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ckground.jpg"/>
          <p:cNvPicPr>
            <a:picLocks noChangeAspect="1"/>
          </p:cNvPicPr>
          <p:nvPr/>
        </p:nvPicPr>
        <p:blipFill>
          <a:blip r:embed="rId2" cstate="email">
            <a:alphaModFix amt="3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570325" y="-1011075"/>
            <a:ext cx="4799361" cy="8347988"/>
          </a:xfrm>
          <a:prstGeom prst="rect">
            <a:avLst/>
          </a:prstGeom>
        </p:spPr>
      </p:pic>
      <p:sp>
        <p:nvSpPr>
          <p:cNvPr id="17" name="Sous-titre 3"/>
          <p:cNvSpPr>
            <a:spLocks noGrp="1"/>
          </p:cNvSpPr>
          <p:nvPr>
            <p:ph type="subTitle" idx="4294967295"/>
          </p:nvPr>
        </p:nvSpPr>
        <p:spPr>
          <a:xfrm>
            <a:off x="1839613" y="3326347"/>
            <a:ext cx="6400800" cy="6868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800" b="1" dirty="0" smtClean="0">
                <a:solidFill>
                  <a:schemeClr val="tx1"/>
                </a:solidFill>
              </a:rPr>
              <a:t>Coordination </a:t>
            </a:r>
            <a:r>
              <a:rPr lang="en-GB" sz="1800" b="1" dirty="0">
                <a:solidFill>
                  <a:schemeClr val="tx1"/>
                </a:solidFill>
              </a:rPr>
              <a:t>and </a:t>
            </a:r>
            <a:r>
              <a:rPr lang="en-GB" sz="1800" b="1" dirty="0" smtClean="0">
                <a:solidFill>
                  <a:schemeClr val="tx1"/>
                </a:solidFill>
              </a:rPr>
              <a:t>Policy Development </a:t>
            </a:r>
            <a:r>
              <a:rPr lang="en-GB" sz="1800" b="1" dirty="0">
                <a:solidFill>
                  <a:schemeClr val="tx1"/>
                </a:solidFill>
              </a:rPr>
              <a:t>in </a:t>
            </a:r>
            <a:r>
              <a:rPr lang="en-GB" sz="1800" b="1" dirty="0" smtClean="0">
                <a:solidFill>
                  <a:schemeClr val="tx1"/>
                </a:solidFill>
              </a:rPr>
              <a:t>Preparation </a:t>
            </a:r>
            <a:r>
              <a:rPr lang="en-GB" sz="1800" b="1" dirty="0">
                <a:solidFill>
                  <a:schemeClr val="tx1"/>
                </a:solidFill>
              </a:rPr>
              <a:t>for a </a:t>
            </a:r>
            <a:r>
              <a:rPr lang="en-GB" sz="1800" b="1" dirty="0" smtClean="0">
                <a:solidFill>
                  <a:srgbClr val="16803F"/>
                </a:solidFill>
              </a:rPr>
              <a:t>European Open Biodiversity Knowledge Management </a:t>
            </a:r>
            <a:r>
              <a:rPr lang="en-GB" sz="1800" b="1" dirty="0" smtClean="0">
                <a:solidFill>
                  <a:srgbClr val="16803F"/>
                </a:solidFill>
              </a:rPr>
              <a:t>System</a:t>
            </a:r>
            <a:endParaRPr lang="en-GB" sz="1800" b="1" dirty="0">
              <a:solidFill>
                <a:srgbClr val="16803F"/>
              </a:solidFill>
            </a:endParaRPr>
          </a:p>
        </p:txBody>
      </p:sp>
      <p:sp>
        <p:nvSpPr>
          <p:cNvPr id="18" name="Titre 4"/>
          <p:cNvSpPr>
            <a:spLocks noGrp="1"/>
          </p:cNvSpPr>
          <p:nvPr>
            <p:ph type="ctrTitle" idx="4294967295"/>
          </p:nvPr>
        </p:nvSpPr>
        <p:spPr>
          <a:xfrm>
            <a:off x="1613605" y="1723634"/>
            <a:ext cx="6534034" cy="1259967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 smtClean="0"/>
              <a:t>pro-</a:t>
            </a:r>
            <a:r>
              <a:rPr lang="fr-FR" sz="4800" b="1" dirty="0" err="1" smtClean="0"/>
              <a:t>iBiosphere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81776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0700" y="6465062"/>
            <a:ext cx="4140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100"/>
            </a:lvl1pPr>
          </a:lstStyle>
          <a:p>
            <a:r>
              <a:rPr lang="en-GB" dirty="0" smtClean="0"/>
              <a:t>Coordination and Policy Development in Preparation for a </a:t>
            </a:r>
          </a:p>
          <a:p>
            <a:r>
              <a:rPr lang="en-GB" sz="1050" dirty="0" smtClean="0"/>
              <a:t>European Open Biodiversity Knowledge Management System</a:t>
            </a:r>
            <a:endParaRPr lang="en-GB" sz="1050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943600" y="6465062"/>
            <a:ext cx="1778000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100" b="1"/>
            </a:lvl1pPr>
          </a:lstStyle>
          <a:p>
            <a:r>
              <a:rPr lang="fr-FR" smtClean="0"/>
              <a:t>Grant agreement #312848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44207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35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pro-iBiosphere</vt:lpstr>
      <vt:lpstr>Présentation PowerPoint</vt:lpstr>
    </vt:vector>
  </TitlesOfParts>
  <Company>HOMEGA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Torrenti</dc:creator>
  <cp:lastModifiedBy>Stéphanie Morales</cp:lastModifiedBy>
  <cp:revision>29</cp:revision>
  <dcterms:created xsi:type="dcterms:W3CDTF">2012-09-25T07:37:17Z</dcterms:created>
  <dcterms:modified xsi:type="dcterms:W3CDTF">2014-03-11T07:51:55Z</dcterms:modified>
</cp:coreProperties>
</file>